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9" autoAdjust="0"/>
    <p:restoredTop sz="94660"/>
  </p:normalViewPr>
  <p:slideViewPr>
    <p:cSldViewPr snapToGrid="0">
      <p:cViewPr varScale="1">
        <p:scale>
          <a:sx n="92" d="100"/>
          <a:sy n="92" d="100"/>
        </p:scale>
        <p:origin x="6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C2D7F-3889-D658-9A0B-E5285AA6E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A4687C-87AF-B3B5-7596-83FD298DD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F5DED-8223-952E-5590-4E08E50BB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F6F8D-92E7-02D7-7CAF-543E4369B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CD3B6-C33C-B708-8A84-0B9A79251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7934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31259-19A5-8CD5-E982-2D88E6E30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D494C4-19E4-9251-2B93-8BF3796BB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B5B44-0427-8498-B4C1-40636CCFE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AE588-1BA0-F98D-24A0-453015D7B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BEC66-D6C6-5529-524D-91029C938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637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6CBFD7-5DBA-BA7C-40B1-231E3A94C8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E03D4C-5751-4931-4ED1-8EBE921FD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41DBA-4F27-9D09-7CA7-E56510847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830B9-9220-36AB-A5CB-5161AD917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EE1A2-5209-EA44-51A3-9C5FAC6F8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9836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8772A-C833-4C56-A6D8-D7BE23421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1EAE5-A581-25D8-8AD5-0125555BF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5FDAB-297E-40A8-2D43-252ACB79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E56F5-432A-C2BA-4604-959CB1CFA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EEC8D-6827-2EC3-985F-45AEA8FDB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895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22D0D-C17E-D652-BC56-7155B53F0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D008B-C07A-40E4-CDC6-26AFBC69E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CCC7B-33F3-68FE-AF03-A7FFF7AED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ECF49-9111-541E-43EF-5F49A4F44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2A7E5-1FE1-FE80-8167-FE4E69B07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2566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90126-E53D-76B7-4943-F1A291346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68037-D660-75AF-9D07-AB0425445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67E021-C95D-9787-DA6B-298AACE44E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64E1A2-7A95-0E3D-D6C1-9586DA3F3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C6B3A8-FA12-64CB-A9E2-249EDDE68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5D74A8-EFDC-4294-4AC2-9A4B66933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2767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9AFCF-F606-1737-190A-CE91B801D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5071A-FA56-5339-C01A-5446C754C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DDF3DE-ED65-81C2-099E-C6955713F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7242C4-ABA5-50DF-E491-3BC730DA8D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CE81C2-3A20-7A06-D373-FCC9DCD191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61FBD-30D1-DB1D-1B86-FCC2EC535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382AEA-5CC1-722F-EEE5-2A2E2FCE5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58253A-F28E-D556-2B0D-5AF9030FE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60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7376D-C16E-F19E-597B-348AE19D7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0FE265-77C5-FA9F-C1A5-96F74C643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534070-5CA0-0394-1914-101768E5B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873FE5-F9CA-CC5F-43EC-1C5A8B8BD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70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DB0F13-890D-1C06-D4E6-D91B2E6CD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532D4-2E71-DC61-401A-3D7D04B6C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06DAE9-111A-0E9E-4BD6-0E33CFFF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0465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92D7C-874B-9715-62B0-201DEC5D7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3C143-B85D-8469-D1C9-38AF08082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314B3-59D1-93F7-9715-5F8AC1354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01CE05-6F15-481B-16A1-39614F17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C0B68F-52F0-B726-2DD2-5AF5C9102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41F02-23FA-324A-891E-1D2F5F137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5065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98386-51EE-791C-5E12-726E29D41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344B30-0D94-7CAA-2687-3493AE935C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046E2C-04C3-FB42-8CE2-BF423FA917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CBA1D1-A43E-FFC9-4BFD-AC0757388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8CB470-BE10-23DE-F388-3B81EFDEB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FE6460-9EB5-8711-1E23-05D73E69C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4680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FB5BC-002F-D2EB-7E56-CB1B58794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9DA29-66AC-55B5-9E2D-FE23EF4DF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A00CD-66F1-1991-F6E1-0C958C8C69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864F5-DD56-4735-8CD6-4EF0345E0EF3}" type="datetimeFigureOut">
              <a:rPr lang="en-IN" smtClean="0"/>
              <a:t>11-10-2023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A40FC-35B7-EC4B-1E23-354D02A913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1C500-8706-2ED9-BBB3-2E03634F6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02DDA-F72D-4C60-A340-BDA95A7F75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320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04730B-A97B-310D-D60D-0A5F1D779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6" y="-35329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FEA92B1-FD81-08C8-D21C-0BDECDAF9D87}"/>
              </a:ext>
            </a:extLst>
          </p:cNvPr>
          <p:cNvSpPr/>
          <p:nvPr/>
        </p:nvSpPr>
        <p:spPr>
          <a:xfrm>
            <a:off x="1219201" y="2379517"/>
            <a:ext cx="8312727" cy="2483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i="0" dirty="0">
                <a:solidFill>
                  <a:schemeClr val="accent6"/>
                </a:solidFill>
                <a:effectLst/>
                <a:ea typeface="Calibri" panose="020F0502020204030204" pitchFamily="34" charset="0"/>
                <a:cs typeface="Aharoni" panose="020F0502020204030204" pitchFamily="2" charset="-79"/>
              </a:rPr>
              <a:t>PREDICTING HOUSE PRICES </a:t>
            </a:r>
          </a:p>
          <a:p>
            <a:pPr algn="ctr"/>
            <a:r>
              <a:rPr lang="en-US" sz="4400" b="1" i="0" dirty="0">
                <a:solidFill>
                  <a:schemeClr val="accent6"/>
                </a:solidFill>
                <a:effectLst/>
                <a:ea typeface="Calibri" panose="020F0502020204030204" pitchFamily="34" charset="0"/>
                <a:cs typeface="Aharoni" panose="020F0502020204030204" pitchFamily="2" charset="-79"/>
              </a:rPr>
              <a:t>USING MACHINE LEARNING</a:t>
            </a:r>
            <a:endParaRPr lang="en-IN" sz="4400" i="1" dirty="0">
              <a:solidFill>
                <a:schemeClr val="accent6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IN" sz="4400" dirty="0">
              <a:solidFill>
                <a:schemeClr val="accent6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BD9443-4436-0DA5-220C-520B90DEF3CC}"/>
              </a:ext>
            </a:extLst>
          </p:cNvPr>
          <p:cNvSpPr/>
          <p:nvPr/>
        </p:nvSpPr>
        <p:spPr>
          <a:xfrm>
            <a:off x="1025236" y="4031672"/>
            <a:ext cx="8395854" cy="1454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222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33EE054-2601-F0D4-269D-E4F14F4973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146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B99298-970B-C309-1279-B348C8FBD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27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498F46-D863-E2A3-8761-03C487BFE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451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0B9B49-6449-D005-09EA-FE7D39DB8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77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70562A-8E71-7306-54C8-10E1F6B3C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05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6507D9-0AA2-4B36-01F4-06540F908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991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6B7553-7FD9-F6C7-AE49-CC54044BA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382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D055A4-AEDA-126C-415A-1967E48F6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7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9AA1D0-D4BC-EF09-EF7D-0290268F7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23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4A7E38-3A2C-315F-153F-ECE46D72E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07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FDF2CA-E1B7-14FC-099C-FCBF36E007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568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089620-6341-812C-CD51-D5BD466AC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25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6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</cp:revision>
  <dcterms:created xsi:type="dcterms:W3CDTF">2023-10-11T04:02:05Z</dcterms:created>
  <dcterms:modified xsi:type="dcterms:W3CDTF">2023-10-11T04:13:01Z</dcterms:modified>
</cp:coreProperties>
</file>

<file path=docProps/thumbnail.jpeg>
</file>